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E4C178-7325-42E2-8C48-A235FE3DAD60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1E9845-B8E9-4D24-B69E-4C637741F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DVC</a:t>
            </a:r>
            <a:br>
              <a:rPr lang="en-US" dirty="0" smtClean="0"/>
            </a:br>
            <a:r>
              <a:rPr lang="en-US" dirty="0" smtClean="0"/>
              <a:t>Family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18,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February 28</a:t>
            </a:r>
            <a:r>
              <a:rPr lang="en-US" b="1" u="sng" baseline="30000" dirty="0" smtClean="0"/>
              <a:t>th</a:t>
            </a:r>
            <a:r>
              <a:rPr lang="en-US" dirty="0" smtClean="0"/>
              <a:t>: PD Day, students have no school</a:t>
            </a:r>
          </a:p>
          <a:p>
            <a:r>
              <a:rPr lang="en-US" b="1" u="sng" dirty="0" smtClean="0"/>
              <a:t>March 18</a:t>
            </a:r>
            <a:r>
              <a:rPr lang="en-US" b="1" u="sng" baseline="30000" dirty="0" smtClean="0"/>
              <a:t>th</a:t>
            </a:r>
            <a:r>
              <a:rPr lang="en-US" dirty="0" smtClean="0"/>
              <a:t>: Family Association Meeting</a:t>
            </a:r>
          </a:p>
          <a:p>
            <a:r>
              <a:rPr lang="en-US" b="1" u="sng" dirty="0" smtClean="0"/>
              <a:t>March 28</a:t>
            </a:r>
            <a:r>
              <a:rPr lang="en-US" b="1" u="sng" baseline="30000" dirty="0" smtClean="0"/>
              <a:t>th</a:t>
            </a:r>
            <a:r>
              <a:rPr lang="en-US" dirty="0" smtClean="0"/>
              <a:t>: PD Day, students have no school</a:t>
            </a:r>
          </a:p>
          <a:p>
            <a:r>
              <a:rPr lang="en-US" b="1" u="sng" dirty="0" smtClean="0"/>
              <a:t>April 14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– 21</a:t>
            </a:r>
            <a:r>
              <a:rPr lang="en-US" b="1" u="sng" baseline="30000" dirty="0" smtClean="0"/>
              <a:t>st</a:t>
            </a:r>
            <a:r>
              <a:rPr lang="en-US" dirty="0" smtClean="0"/>
              <a:t>: Spring break (full week + Monday afterwards)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 hoops coming soon for lunch (on tennis courts)</a:t>
            </a:r>
          </a:p>
          <a:p>
            <a:r>
              <a:rPr lang="en-US" dirty="0" smtClean="0"/>
              <a:t>First hiring symposium</a:t>
            </a:r>
          </a:p>
          <a:p>
            <a:pPr lvl="1"/>
            <a:r>
              <a:rPr lang="en-US" dirty="0" smtClean="0"/>
              <a:t>Some great candidates (some not so much)</a:t>
            </a:r>
          </a:p>
          <a:p>
            <a:pPr lvl="1"/>
            <a:r>
              <a:rPr lang="en-US" dirty="0" smtClean="0"/>
              <a:t>No official hires yet, we will keep you updated</a:t>
            </a:r>
          </a:p>
          <a:p>
            <a:pPr lvl="1"/>
            <a:r>
              <a:rPr lang="en-US" dirty="0" smtClean="0"/>
              <a:t>More coming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Talent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WE NEED YOUR HELP</a:t>
            </a:r>
            <a:r>
              <a:rPr lang="en-US" dirty="0" smtClean="0"/>
              <a:t> – </a:t>
            </a:r>
            <a:r>
              <a:rPr lang="en-US" dirty="0" err="1" smtClean="0"/>
              <a:t>DaVinci</a:t>
            </a:r>
            <a:r>
              <a:rPr lang="en-US" dirty="0" smtClean="0"/>
              <a:t> Talent Show is coming up QUICKLY and need parent assistance! Also, Thomas Curry is looking for someone to take over next year – take a look and let me/him know ASAP if you can help!</a:t>
            </a:r>
          </a:p>
          <a:p>
            <a:r>
              <a:rPr lang="en-US" dirty="0" smtClean="0"/>
              <a:t>Notices and sign-ups for the talent showcase were posted and Thursday was the last day for sign-ups. </a:t>
            </a:r>
          </a:p>
          <a:p>
            <a:r>
              <a:rPr lang="en-US" dirty="0" smtClean="0"/>
              <a:t>This Thursday, 2/20 we start rehearsals at DVS 4:30 – 6:30 in the Forum, with following rehearsals; 2/27 and 3/6 (same time and location). </a:t>
            </a:r>
          </a:p>
          <a:p>
            <a:r>
              <a:rPr lang="en-US" dirty="0" smtClean="0"/>
              <a:t>The show is scheduled for 3/7 at Dana Middle Schools MPR, time: 6:00 – 8/8:30. </a:t>
            </a:r>
          </a:p>
          <a:p>
            <a:r>
              <a:rPr lang="en-US" dirty="0" smtClean="0"/>
              <a:t>We have access to the MPR from 4:00pm – 9:00pm, so I need the following parent volunteers;</a:t>
            </a:r>
          </a:p>
          <a:p>
            <a:r>
              <a:rPr lang="en-US" dirty="0" smtClean="0"/>
              <a:t>Rehearsals: Time Keepers, Listen for profanity in lyrics, maintaining room control support (2 people)</a:t>
            </a:r>
          </a:p>
          <a:p>
            <a:r>
              <a:rPr lang="en-US" dirty="0" smtClean="0"/>
              <a:t>Show Time:  Set up crew 4:00pm – 6:00pm (3 to 4 people)</a:t>
            </a:r>
          </a:p>
          <a:p>
            <a:r>
              <a:rPr lang="en-US" dirty="0" smtClean="0"/>
              <a:t>Door Handlers: Collect money/stamp hands/hand out programs 5:30 – 8/8:00 (3 people)</a:t>
            </a:r>
          </a:p>
          <a:p>
            <a:r>
              <a:rPr lang="en-US" dirty="0" smtClean="0"/>
              <a:t>Crowd Control: Maintain control of the audience, keep things positive, help find seats/give directions if needed 5:30 – 8:30 (2 to 4 people)·        </a:t>
            </a:r>
          </a:p>
          <a:p>
            <a:r>
              <a:rPr lang="en-US" dirty="0" smtClean="0"/>
              <a:t>Post Show:  Clean-up crew 8/8:30 – 9:00 (as many as possible)</a:t>
            </a:r>
          </a:p>
          <a:p>
            <a:r>
              <a:rPr lang="en-US" dirty="0" smtClean="0"/>
              <a:t>Please email Coach Curry and me so we can ensure we have enough support.</a:t>
            </a:r>
          </a:p>
          <a:p>
            <a:r>
              <a:rPr lang="en-US" dirty="0" smtClean="0"/>
              <a:t>Also, due to a tighter work load and schedule, this will be my last show. I would love to see it continue, so if there’s a parent that wants to take over, please advise and have them contact 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Plan-It project concludes this week</a:t>
            </a:r>
          </a:p>
          <a:p>
            <a:r>
              <a:rPr lang="en-US" dirty="0" smtClean="0"/>
              <a:t>Presentations to industry professionals</a:t>
            </a:r>
          </a:p>
          <a:p>
            <a:pPr lvl="1"/>
            <a:r>
              <a:rPr lang="en-US" dirty="0" smtClean="0"/>
              <a:t>Tomorrow, 2/19</a:t>
            </a:r>
          </a:p>
          <a:p>
            <a:pPr lvl="1"/>
            <a:r>
              <a:rPr lang="en-US" dirty="0" smtClean="0"/>
              <a:t>Experts include writer for CSI, small business president/owner, public relations and non-profit management specialists, and more</a:t>
            </a:r>
          </a:p>
          <a:p>
            <a:r>
              <a:rPr lang="en-US" dirty="0" smtClean="0"/>
              <a:t>Project #2 coming up</a:t>
            </a:r>
          </a:p>
          <a:p>
            <a:pPr lvl="1"/>
            <a:r>
              <a:rPr lang="en-US" dirty="0" smtClean="0"/>
              <a:t>DV Schools have been running this project for 3 years</a:t>
            </a:r>
          </a:p>
          <a:p>
            <a:pPr lvl="1"/>
            <a:r>
              <a:rPr lang="en-US" dirty="0" smtClean="0"/>
              <a:t>Generally, students’ favorite project of the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1093</TotalTime>
  <Words>146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DVC Family Association</vt:lpstr>
      <vt:lpstr>Calendar</vt:lpstr>
      <vt:lpstr>School Updates</vt:lpstr>
      <vt:lpstr>Talent Show</vt:lpstr>
      <vt:lpstr>Academic Updates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NBarrymore</dc:creator>
  <cp:lastModifiedBy>NBarrymore</cp:lastModifiedBy>
  <cp:revision>2</cp:revision>
  <dcterms:created xsi:type="dcterms:W3CDTF">2014-01-22T01:48:52Z</dcterms:created>
  <dcterms:modified xsi:type="dcterms:W3CDTF">2014-02-19T03:07:59Z</dcterms:modified>
</cp:coreProperties>
</file>