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4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4CF4-2E7E-4F33-97EC-D2CAB47110F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7CAC-1499-456E-8F0A-612906513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avincischools.powerschoo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vincischools.powerschool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School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 Vinci Communications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6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1905000"/>
            <a:ext cx="6994262" cy="2157412"/>
            <a:chOff x="114300" y="2871788"/>
            <a:chExt cx="3612931" cy="111442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53"/>
            <a:stretch/>
          </p:blipFill>
          <p:spPr bwMode="auto">
            <a:xfrm>
              <a:off x="114300" y="2871788"/>
              <a:ext cx="1635672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22"/>
            <a:stretch/>
          </p:blipFill>
          <p:spPr bwMode="auto">
            <a:xfrm>
              <a:off x="1749972" y="2871788"/>
              <a:ext cx="1977259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Scores Are Out of 4!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5900" y="4876800"/>
            <a:ext cx="6172200" cy="138499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2 out of 4 is a “C”</a:t>
            </a:r>
          </a:p>
          <a:p>
            <a:r>
              <a:rPr lang="en-US" sz="2800" dirty="0" smtClean="0"/>
              <a:t>The percentage is non-traditional, don’t be distracted by that</a:t>
            </a:r>
            <a:endParaRPr lang="en-US" sz="2800" dirty="0"/>
          </a:p>
        </p:txBody>
      </p:sp>
      <p:sp>
        <p:nvSpPr>
          <p:cNvPr id="8" name="Up Arrow 7"/>
          <p:cNvSpPr/>
          <p:nvPr/>
        </p:nvSpPr>
        <p:spPr>
          <a:xfrm>
            <a:off x="4648200" y="3962400"/>
            <a:ext cx="914400" cy="914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096000" y="3962400"/>
            <a:ext cx="914400" cy="9144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Percentages are Unfamiliar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5" y="1600200"/>
            <a:ext cx="3766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400" i="1" u="sng" dirty="0" smtClean="0">
                <a:solidFill>
                  <a:srgbClr val="FF0000"/>
                </a:solidFill>
                <a:latin typeface="Antique Book Cover Regular" pitchFamily="50" charset="0"/>
              </a:rPr>
              <a:t>Why is 78% a B?</a:t>
            </a:r>
          </a:p>
          <a:p>
            <a:pPr marL="0" indent="0">
              <a:buNone/>
            </a:pPr>
            <a:r>
              <a:rPr lang="en-US" sz="4400" dirty="0" smtClean="0">
                <a:latin typeface="Antique Book Cover Regular" pitchFamily="50" charset="0"/>
              </a:rPr>
              <a:t>3.12  average is a B</a:t>
            </a:r>
          </a:p>
          <a:p>
            <a:pPr marL="0" indent="0">
              <a:buNone/>
            </a:pPr>
            <a:r>
              <a:rPr lang="en-US" sz="4400" dirty="0" smtClean="0">
                <a:latin typeface="Antique Book Cover Regular" pitchFamily="50" charset="0"/>
              </a:rPr>
              <a:t>3.12 / 4 = 78%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8" y="1828800"/>
            <a:ext cx="3045502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214"/>
            <a:ext cx="9144000" cy="323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45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 schedules are in advisory classes</a:t>
            </a:r>
          </a:p>
          <a:p>
            <a:r>
              <a:rPr lang="en-US" dirty="0" smtClean="0"/>
              <a:t>Advisory rosters are outside classrooms and with Jackie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by the end of the year</a:t>
            </a:r>
          </a:p>
          <a:p>
            <a:r>
              <a:rPr lang="en-US" dirty="0" smtClean="0"/>
              <a:t>10 by the end of first semester</a:t>
            </a:r>
          </a:p>
          <a:p>
            <a:r>
              <a:rPr lang="en-US" dirty="0" smtClean="0"/>
              <a:t>Half of the advisory grade</a:t>
            </a:r>
            <a:endParaRPr lang="en-US" dirty="0" smtClean="0"/>
          </a:p>
          <a:p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* Up to 5 of the 20 hours may be done at Da Vinci.  Students can of course volunteer more than 5 hours at DVC, but must do 15 outside of DVC by the end of the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3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9050"/>
            <a:ext cx="829014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7" y="1"/>
            <a:ext cx="8197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2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https://davincischools.powerschool.com/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Check grades and attendance</a:t>
            </a:r>
          </a:p>
          <a:p>
            <a:r>
              <a:rPr lang="en-US" dirty="0" smtClean="0"/>
              <a:t>Parent and student logins are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https://davincischools.powerschool.com/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072481"/>
            <a:ext cx="4591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2964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500" y="457200"/>
            <a:ext cx="6172200" cy="954107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Click on a class’s grade to get more detailed assignment information</a:t>
            </a:r>
            <a:endParaRPr lang="en-US" sz="2800" dirty="0"/>
          </a:p>
        </p:txBody>
      </p:sp>
      <p:sp>
        <p:nvSpPr>
          <p:cNvPr id="9" name="Up Arrow 8"/>
          <p:cNvSpPr/>
          <p:nvPr/>
        </p:nvSpPr>
        <p:spPr>
          <a:xfrm flipV="1">
            <a:off x="8229600" y="1424444"/>
            <a:ext cx="914400" cy="16997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76" y="402162"/>
            <a:ext cx="9170276" cy="46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48681"/>
            <a:ext cx="2286000" cy="52322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Overall grade</a:t>
            </a:r>
            <a:endParaRPr lang="en-US" sz="2800" dirty="0"/>
          </a:p>
        </p:txBody>
      </p:sp>
      <p:sp>
        <p:nvSpPr>
          <p:cNvPr id="5" name="Up Arrow 4"/>
          <p:cNvSpPr/>
          <p:nvPr/>
        </p:nvSpPr>
        <p:spPr>
          <a:xfrm flipV="1">
            <a:off x="7734300" y="571901"/>
            <a:ext cx="914400" cy="94741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5410200"/>
            <a:ext cx="8991600" cy="138499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Assignments and grades</a:t>
            </a:r>
          </a:p>
          <a:p>
            <a:r>
              <a:rPr lang="en-US" sz="2800" dirty="0" smtClean="0"/>
              <a:t>“--/4” means the teacher has not yet graded that assignment</a:t>
            </a:r>
          </a:p>
          <a:p>
            <a:r>
              <a:rPr lang="en-US" sz="2800" dirty="0" smtClean="0"/>
              <a:t>“0/4” means an assignment is missing</a:t>
            </a:r>
            <a:endParaRPr lang="en-US" sz="2800" dirty="0"/>
          </a:p>
        </p:txBody>
      </p:sp>
      <p:sp>
        <p:nvSpPr>
          <p:cNvPr id="7" name="Up Arrow 6"/>
          <p:cNvSpPr/>
          <p:nvPr/>
        </p:nvSpPr>
        <p:spPr>
          <a:xfrm>
            <a:off x="3886200" y="4648200"/>
            <a:ext cx="914400" cy="748862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734300" y="4648200"/>
            <a:ext cx="914400" cy="762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188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Back to School Night</vt:lpstr>
      <vt:lpstr>PowerPoint Presentation</vt:lpstr>
      <vt:lpstr>Service Hours</vt:lpstr>
      <vt:lpstr>PowerPoint Presentation</vt:lpstr>
      <vt:lpstr>PowerPoint Presentation</vt:lpstr>
      <vt:lpstr>PowerSchool</vt:lpstr>
      <vt:lpstr>https://davincischools.powerschool.com/</vt:lpstr>
      <vt:lpstr>PowerPoint Presentation</vt:lpstr>
      <vt:lpstr>PowerPoint Presentation</vt:lpstr>
      <vt:lpstr>Scores Are Out of 4!</vt:lpstr>
      <vt:lpstr>Overall Percentages are Unfamiliar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Nathan Barrymore</dc:creator>
  <cp:lastModifiedBy>Nathan Barrymore</cp:lastModifiedBy>
  <cp:revision>13</cp:revision>
  <dcterms:created xsi:type="dcterms:W3CDTF">2014-09-09T21:25:18Z</dcterms:created>
  <dcterms:modified xsi:type="dcterms:W3CDTF">2014-09-09T22:31:37Z</dcterms:modified>
</cp:coreProperties>
</file>